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3" r:id="rId9"/>
    <p:sldId id="260" r:id="rId10"/>
    <p:sldId id="267" r:id="rId11"/>
    <p:sldId id="266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149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002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017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00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922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71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264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53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157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124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63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A388E-FD65-49A7-BBC2-6F390C9C5D55}" type="datetimeFigureOut">
              <a:rPr lang="ru-RU" smtClean="0"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E0E27-07BF-4208-8AE0-BEDFC4EDD9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29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@veneta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Сайт Партнёров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Инструкции пользователя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896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Счета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Партнёр может детализировать каждый счёт.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3" y="2420888"/>
            <a:ext cx="8448675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5105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Детализацию счёта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Представлена основная информация и есть возможность сформировать отчёты.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39144"/>
            <a:ext cx="6219825" cy="416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6778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Сообщения по заявкам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4546848" cy="4525963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Новое сообщение по заявке можно раскрыть из списка сообщений, из </a:t>
            </a:r>
            <a:r>
              <a:rPr lang="ru-RU" sz="1800" smtClean="0"/>
              <a:t>любой вкладки.</a:t>
            </a:r>
            <a:endParaRPr lang="ru-RU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74" y="2708920"/>
            <a:ext cx="395287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609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Регистрация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почтовый адрес приходит сообщение от </a:t>
            </a:r>
            <a:r>
              <a:rPr lang="en-US" dirty="0" smtClean="0">
                <a:hlinkClick r:id="rId2"/>
              </a:rPr>
              <a:t>info@veneta.ru</a:t>
            </a:r>
            <a:r>
              <a:rPr lang="ru-RU" dirty="0" smtClean="0"/>
              <a:t>: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82" y="2996952"/>
            <a:ext cx="8889629" cy="2647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120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21"/>
            <a:ext cx="8229600" cy="1143000"/>
          </a:xfrm>
        </p:spPr>
        <p:txBody>
          <a:bodyPr/>
          <a:lstStyle/>
          <a:p>
            <a:r>
              <a:rPr lang="ru-RU" dirty="0" smtClean="0"/>
              <a:t>Регистраци</a:t>
            </a:r>
            <a:r>
              <a:rPr lang="ru-RU" dirty="0"/>
              <a:t>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488" y="980728"/>
            <a:ext cx="5153025" cy="570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325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937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Входящие заявки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4525963"/>
          </a:xfrm>
        </p:spPr>
        <p:txBody>
          <a:bodyPr/>
          <a:lstStyle/>
          <a:p>
            <a:r>
              <a:rPr lang="ru-RU" dirty="0" smtClean="0"/>
              <a:t>Новые заявки появляются в статусе «к расчёту».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32856"/>
            <a:ext cx="8296275" cy="450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354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Заявка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4525963"/>
          </a:xfrm>
        </p:spPr>
        <p:txBody>
          <a:bodyPr/>
          <a:lstStyle/>
          <a:p>
            <a:r>
              <a:rPr lang="ru-RU" dirty="0" smtClean="0"/>
              <a:t>Основная информация о клиенте и заявке находится во вкладке «заявка».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04864"/>
            <a:ext cx="5544616" cy="4469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490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 работ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Добавлять и удалять выполненные работы можно во вкладке «Состав работ», номенклатура и цены заполняются автоматически из прайса или спецификации. Бланки заказ наряда и акта-претензий можно скачать с сайта.</a:t>
            </a:r>
            <a:endParaRPr lang="ru-RU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852936"/>
            <a:ext cx="6448425" cy="355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490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Добавление позиций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При нажатии на ссылку «выбрать позицию» </a:t>
            </a:r>
            <a:r>
              <a:rPr lang="ru-RU" sz="2400" dirty="0"/>
              <a:t>в</a:t>
            </a:r>
            <a:r>
              <a:rPr lang="ru-RU" sz="2400" dirty="0" smtClean="0"/>
              <a:t>сплывает окно для ввода, идёт контекстный поиск из спецификаций договора и прайсов</a:t>
            </a: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068960"/>
            <a:ext cx="5114925" cy="22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922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Все бланки можно скачать и прикрепить к заявке во вкладке «Акты».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573016"/>
            <a:ext cx="6972300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490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Прайс лист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Стоимость работ находится во вкладке «Прайс листы».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80928"/>
            <a:ext cx="8515350" cy="381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711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155</Words>
  <Application>Microsoft Office PowerPoint</Application>
  <PresentationFormat>Экран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Сайт Партнёров</vt:lpstr>
      <vt:lpstr>Регистрация </vt:lpstr>
      <vt:lpstr>Регистрация</vt:lpstr>
      <vt:lpstr>Входящие заявки</vt:lpstr>
      <vt:lpstr>Заявка</vt:lpstr>
      <vt:lpstr>Состав работ</vt:lpstr>
      <vt:lpstr>Добавление позиций</vt:lpstr>
      <vt:lpstr>Акты</vt:lpstr>
      <vt:lpstr>Прайс лист </vt:lpstr>
      <vt:lpstr>Счета</vt:lpstr>
      <vt:lpstr>Детализацию счёта</vt:lpstr>
      <vt:lpstr>Сообщения по заявкам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Сайт Партнёров</dc:title>
  <dc:creator>Стас</dc:creator>
  <cp:lastModifiedBy>Стас</cp:lastModifiedBy>
  <cp:revision>5</cp:revision>
  <dcterms:created xsi:type="dcterms:W3CDTF">2015-05-22T12:55:46Z</dcterms:created>
  <dcterms:modified xsi:type="dcterms:W3CDTF">2015-05-22T14:24:22Z</dcterms:modified>
</cp:coreProperties>
</file>