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95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27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0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62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88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249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44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84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00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29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768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FE8B2-C978-4601-A223-D5AB03D9C2E0}" type="datetimeFigureOut">
              <a:rPr lang="ru-RU" smtClean="0"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FD52A-7989-46EE-841D-8F52D48C4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66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365F91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Оценка работы с клиентами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261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365F91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Описание процесса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/>
              <a:t>При необходимости, сотрудник создает ИО «Опрос клиента по качеству». (Нужно ли автоматически создавать ИО «Опрос клиента по качеству» для новых клиентов при статусе ЗУ, либо ЗРТ=оплачен?)</a:t>
            </a:r>
          </a:p>
          <a:p>
            <a:pPr lvl="0"/>
            <a:r>
              <a:rPr lang="ru-RU" dirty="0"/>
              <a:t> При заполнении клиента, автоматически заполняется поле «Ответственный менеджер» (смотрим по клиенту), а также поле «Провел опрос» (инициатор)   </a:t>
            </a:r>
          </a:p>
          <a:p>
            <a:pPr lvl="0"/>
            <a:r>
              <a:rPr lang="ru-RU" dirty="0"/>
              <a:t>Сотрудник, проводящий опрос выбирает ИО, в которое будет заполнять информацию: «Опрос для нового клиента (после первой ЗРТ)», «Опрос для нового клиента (после первой ЗУ)», «Опрос для постоянного клиента» (эти ИО – по сути просто опросники).</a:t>
            </a:r>
          </a:p>
          <a:p>
            <a:pPr lvl="0"/>
            <a:r>
              <a:rPr lang="ru-RU" dirty="0"/>
              <a:t>После заполнения информации, сотрудник переводит ИО «Опрос клиента по качеству» в статус «проведен». Если необходимо, появляется ПЗ сотруднику отдела качества (зачем? текст?).</a:t>
            </a:r>
          </a:p>
          <a:p>
            <a:pPr lvl="0"/>
            <a:r>
              <a:rPr lang="ru-RU" dirty="0"/>
              <a:t>Также уведомляется менеджер, о том, что по его клиенту был проведен опрос, а также, в случае необходимости, создается ПЗ для отработки замечаний по клиенту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70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65F9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Информационные объекты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476500" y="3005931"/>
          <a:ext cx="4191000" cy="1714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6500"/>
                <a:gridCol w="1714500"/>
              </a:tblGrid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Название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Системное наименование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Дата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DATE_SURVEY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Время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TIME_SURVEY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Клиент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SURVEY_CL-REF-CLIENT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Контактное лицо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SURVEY_CL-REF-PERSON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Ответственный менеджер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SURVEY_CL-REF-EMPLOYEE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Провел опрос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SURVEY_CL-REF-EMPLOYEE_1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Рекомендации/пожелания/жалобы клиента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TEXT_SURVEY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Клиент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V_CLIENT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4056" y="1986648"/>
            <a:ext cx="8092160" cy="3939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ИО «Опрос клиента по качеству».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ИО «Опрос для нового клиента (после первой ЗРТ)»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ИО «Опрос для нового клиента (после первой ЗУ)»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ИО «Опрос для постоянного клиента»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сути ответы из вопросников в приложении. Функциональной нагрузки не несет.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14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365F91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Перечень алгоритмов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Автоматическое заполнение полей ИО «Опрос клиента по качеству»</a:t>
            </a:r>
          </a:p>
          <a:p>
            <a:pPr lvl="0"/>
            <a:r>
              <a:rPr lang="ru-RU" dirty="0"/>
              <a:t>Автоматическое создание ПЗ для специалиста отдела качества</a:t>
            </a:r>
          </a:p>
          <a:p>
            <a:pPr lvl="0"/>
            <a:r>
              <a:rPr lang="ru-RU" dirty="0"/>
              <a:t>Уведомление менеджера клиента об опросе</a:t>
            </a:r>
          </a:p>
          <a:p>
            <a:pPr lvl="0"/>
            <a:r>
              <a:rPr lang="ru-RU" dirty="0"/>
              <a:t>Автоматическое создание ПЗ для менеджера клиента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00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365F91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Вопросы к заказчику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Нужно ли автоматическое формирование ИО «</a:t>
            </a:r>
            <a:r>
              <a:rPr lang="ru-RU" dirty="0" smtClean="0"/>
              <a:t>Опрос клиента по качеству»?</a:t>
            </a:r>
          </a:p>
          <a:p>
            <a:r>
              <a:rPr lang="ru-RU" dirty="0" smtClean="0"/>
              <a:t>2. Проводит опрос специалист отдела качества? Зачем самому себе отправлять ПЗ</a:t>
            </a:r>
          </a:p>
          <a:p>
            <a:r>
              <a:rPr lang="ru-RU" dirty="0" smtClean="0"/>
              <a:t>3. Три </a:t>
            </a:r>
            <a:r>
              <a:rPr lang="ru-RU" dirty="0" err="1" smtClean="0"/>
              <a:t>ио</a:t>
            </a:r>
            <a:r>
              <a:rPr lang="ru-RU" dirty="0" smtClean="0"/>
              <a:t> – это фактически опросники, прикрепленные в приложении к доработке?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888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325</Words>
  <Application>Microsoft Office PowerPoint</Application>
  <PresentationFormat>Экран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Оценка работы с клиентами</vt:lpstr>
      <vt:lpstr>Описание процесса</vt:lpstr>
      <vt:lpstr>Информационные объекты</vt:lpstr>
      <vt:lpstr>Перечень алгоритмов</vt:lpstr>
      <vt:lpstr>Вопросы к заказчику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работы с клиентами</dc:title>
  <dc:creator>Дэнис</dc:creator>
  <cp:lastModifiedBy>Дэнис</cp:lastModifiedBy>
  <cp:revision>1</cp:revision>
  <dcterms:created xsi:type="dcterms:W3CDTF">2015-06-29T15:58:12Z</dcterms:created>
  <dcterms:modified xsi:type="dcterms:W3CDTF">2015-06-29T16:03:44Z</dcterms:modified>
</cp:coreProperties>
</file>