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4" r:id="rId2"/>
    <p:sldId id="273" r:id="rId3"/>
    <p:sldId id="275" r:id="rId4"/>
    <p:sldId id="276" r:id="rId5"/>
    <p:sldId id="281" r:id="rId6"/>
    <p:sldId id="277" r:id="rId7"/>
    <p:sldId id="279" r:id="rId8"/>
    <p:sldId id="280" r:id="rId9"/>
    <p:sldId id="283" r:id="rId10"/>
    <p:sldId id="289" r:id="rId11"/>
    <p:sldId id="284" r:id="rId12"/>
    <p:sldId id="282" r:id="rId13"/>
    <p:sldId id="285" r:id="rId14"/>
    <p:sldId id="288" r:id="rId15"/>
    <p:sldId id="290" r:id="rId16"/>
    <p:sldId id="291" r:id="rId17"/>
    <p:sldId id="292" r:id="rId18"/>
    <p:sldId id="287" r:id="rId19"/>
    <p:sldId id="286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83" autoAdjust="0"/>
  </p:normalViewPr>
  <p:slideViewPr>
    <p:cSldViewPr>
      <p:cViewPr>
        <p:scale>
          <a:sx n="75" d="100"/>
          <a:sy n="75" d="100"/>
        </p:scale>
        <p:origin x="-1236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0B146-761B-4C02-A4F3-E5A26ECC7EA8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644E4-5F1A-4666-BEBC-B8256F2BE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788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644E4-5F1A-4666-BEBC-B8256F2BE4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587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644E4-5F1A-4666-BEBC-B8256F2BE43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971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6218-100B-4220-AF0F-79F9DBF7B9FB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742-16B8-4FC9-BE7A-93CCAE43D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319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6218-100B-4220-AF0F-79F9DBF7B9FB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742-16B8-4FC9-BE7A-93CCAE43D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54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6218-100B-4220-AF0F-79F9DBF7B9FB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742-16B8-4FC9-BE7A-93CCAE43D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83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6218-100B-4220-AF0F-79F9DBF7B9FB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742-16B8-4FC9-BE7A-93CCAE43D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6218-100B-4220-AF0F-79F9DBF7B9FB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742-16B8-4FC9-BE7A-93CCAE43D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12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6218-100B-4220-AF0F-79F9DBF7B9FB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742-16B8-4FC9-BE7A-93CCAE43D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62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6218-100B-4220-AF0F-79F9DBF7B9FB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742-16B8-4FC9-BE7A-93CCAE43D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05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6218-100B-4220-AF0F-79F9DBF7B9FB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742-16B8-4FC9-BE7A-93CCAE43D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31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6218-100B-4220-AF0F-79F9DBF7B9FB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742-16B8-4FC9-BE7A-93CCAE43D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52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6218-100B-4220-AF0F-79F9DBF7B9FB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742-16B8-4FC9-BE7A-93CCAE43D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67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6218-100B-4220-AF0F-79F9DBF7B9FB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B742-16B8-4FC9-BE7A-93CCAE43D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35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56218-100B-4220-AF0F-79F9DBF7B9FB}" type="datetimeFigureOut">
              <a:rPr lang="ru-RU" smtClean="0"/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9B742-16B8-4FC9-BE7A-93CCAE43D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17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65" y="476672"/>
            <a:ext cx="8229600" cy="1143000"/>
          </a:xfrm>
        </p:spPr>
        <p:txBody>
          <a:bodyPr/>
          <a:lstStyle/>
          <a:p>
            <a:r>
              <a:rPr lang="ru-RU" dirty="0" smtClean="0"/>
              <a:t>Инвентаризация</a:t>
            </a:r>
            <a:endParaRPr lang="ru-RU" dirty="0"/>
          </a:p>
        </p:txBody>
      </p:sp>
      <p:pic>
        <p:nvPicPr>
          <p:cNvPr id="1026" name="Picture 2" descr="D:\Буфер\skl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504" y="1628800"/>
            <a:ext cx="657225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85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Стартовая страница приложения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8903615" cy="428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43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Выбор склада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6" y="1268760"/>
            <a:ext cx="8854452" cy="440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2922"/>
            <a:ext cx="8602588" cy="95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81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Инветаризация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1935"/>
            <a:ext cx="8892480" cy="466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68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71513"/>
            <a:ext cx="8458200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14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Остатки по складам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001000" cy="469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7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Печать отчёта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" y="2564904"/>
            <a:ext cx="9144000" cy="302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25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51811"/>
            <a:ext cx="8892480" cy="4034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85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Ноутбук-планшет </a:t>
            </a:r>
            <a:r>
              <a:rPr lang="en-US" dirty="0"/>
              <a:t>ASUS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40620"/>
            <a:ext cx="4474783" cy="370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85486"/>
            <a:ext cx="4139951" cy="336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6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Количественный учёт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8880"/>
            <a:ext cx="8816850" cy="330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7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Сравнения факт. данных и данных из учёта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0" y="2109012"/>
            <a:ext cx="9144619" cy="319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94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BPMN </a:t>
            </a:r>
            <a:r>
              <a:rPr lang="ru-RU" dirty="0" smtClean="0"/>
              <a:t>Модель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95214"/>
            <a:ext cx="541972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36" y="4293096"/>
            <a:ext cx="9158472" cy="242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76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Откуда брать цену инвентаризации?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 отражать изменения кол-во остатков в товарно-денежном учёте?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 каким группам товаров будет происходить инвентаризация? (фильтры для инвентаризационной ведомости)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69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ИО </a:t>
            </a:r>
            <a:r>
              <a:rPr lang="ru-RU" smtClean="0"/>
              <a:t>Инвентаризация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0" y="2088566"/>
            <a:ext cx="9151020" cy="273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54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партии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7850"/>
            <a:ext cx="49053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0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ru-RU" dirty="0"/>
              <a:t>ИО «Инвентаризация» переводится в статус «подготовка». В этом статусе возможна печать отчета «Сверка наличия», в котором перечислены все товарные остатки на складе, но не </a:t>
            </a:r>
            <a:r>
              <a:rPr lang="ru-RU" dirty="0" smtClean="0"/>
              <a:t>указано количество </a:t>
            </a:r>
            <a:r>
              <a:rPr lang="ru-RU" dirty="0"/>
              <a:t>товара.</a:t>
            </a:r>
            <a:endParaRPr lang="ru-RU" sz="2000" dirty="0"/>
          </a:p>
          <a:p>
            <a:pPr lvl="2"/>
            <a:r>
              <a:rPr lang="ru-RU" dirty="0"/>
              <a:t>После этого проводится фактическая инвентаризация: определение фактических количеств товара на </a:t>
            </a:r>
            <a:r>
              <a:rPr lang="ru-RU" dirty="0" smtClean="0"/>
              <a:t>складе и </a:t>
            </a:r>
            <a:r>
              <a:rPr lang="ru-RU" dirty="0"/>
              <a:t>занесение этой информации в отчет «Сверка наличия».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18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/>
            <a:r>
              <a:rPr lang="ru-RU" dirty="0"/>
              <a:t>После проведения фактической инвентаризации, ее данные заносятся в систему ответственным сотрудником в специальной экранной форме. В ней </a:t>
            </a:r>
            <a:r>
              <a:rPr lang="ru-RU" dirty="0" smtClean="0"/>
              <a:t>отражается </a:t>
            </a:r>
            <a:r>
              <a:rPr lang="ru-RU" dirty="0"/>
              <a:t>и </a:t>
            </a:r>
            <a:r>
              <a:rPr lang="ru-RU" dirty="0" smtClean="0"/>
              <a:t>количество </a:t>
            </a:r>
            <a:r>
              <a:rPr lang="ru-RU" dirty="0"/>
              <a:t>товара в системе и </a:t>
            </a:r>
            <a:r>
              <a:rPr lang="ru-RU" dirty="0" smtClean="0"/>
              <a:t>введенное фактическое количество. </a:t>
            </a:r>
            <a:r>
              <a:rPr lang="ru-RU" dirty="0"/>
              <a:t>И – расхождения. </a:t>
            </a:r>
            <a:r>
              <a:rPr lang="ru-RU" u="sng" dirty="0"/>
              <a:t>Есть возможность отобразить только строки с не совпадающими значениями.</a:t>
            </a:r>
            <a:r>
              <a:rPr lang="ru-RU" dirty="0"/>
              <a:t> Именно по ним принимаются дальнейшие решения.</a:t>
            </a:r>
            <a:endParaRPr lang="ru-RU" sz="2000" dirty="0"/>
          </a:p>
          <a:p>
            <a:r>
              <a:rPr lang="ru-RU" sz="2400" dirty="0"/>
              <a:t>Если по всему объекту «Инвентаризация» расхождений нет, объект переводится в статус «</a:t>
            </a:r>
            <a:r>
              <a:rPr lang="ru-RU" sz="2400" u="sng" dirty="0"/>
              <a:t>согласована</a:t>
            </a:r>
            <a:r>
              <a:rPr lang="ru-RU" sz="24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42883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Расхождения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ru-RU" dirty="0"/>
              <a:t>Если не соответствует количество товара на складе, ответственный работник принимает решение и имеет возможность согласовать имеющееся расхождение, при этом создаются соответствующие накладные оприходования или списания товара, убирающие имеющееся расхождение. </a:t>
            </a:r>
            <a:r>
              <a:rPr lang="ru-RU" u="sng" dirty="0"/>
              <a:t>Ответственный работник имеет возможность корректировать как фактическое количество на складе, так и остаток в </a:t>
            </a:r>
            <a:r>
              <a:rPr lang="ru-RU" u="sng" dirty="0" smtClean="0"/>
              <a:t>системе(для критических ситуаций). </a:t>
            </a:r>
            <a:endParaRPr lang="ru-RU" sz="2000" u="sng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69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Новый товар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ru-RU" sz="2400" dirty="0"/>
              <a:t>Если </a:t>
            </a:r>
            <a:r>
              <a:rPr lang="ru-RU" sz="2400" dirty="0" smtClean="0"/>
              <a:t>найден дополнительный товар, </a:t>
            </a:r>
            <a:r>
              <a:rPr lang="ru-RU" sz="2400" dirty="0"/>
              <a:t>то создается новый </a:t>
            </a:r>
            <a:r>
              <a:rPr lang="ru-RU" sz="2400" dirty="0" smtClean="0"/>
              <a:t>товар в количестве равном </a:t>
            </a:r>
            <a:r>
              <a:rPr lang="ru-RU" sz="2400" dirty="0"/>
              <a:t>фактическому (в дальнейшем будет создана накладная оприходования </a:t>
            </a:r>
            <a:r>
              <a:rPr lang="ru-RU" sz="2400" dirty="0" smtClean="0"/>
              <a:t>товара).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66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831566" cy="515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63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263</Words>
  <Application>Microsoft Office PowerPoint</Application>
  <PresentationFormat>Экран (4:3)</PresentationFormat>
  <Paragraphs>26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Инвентаризация</vt:lpstr>
      <vt:lpstr>BPMN Модель</vt:lpstr>
      <vt:lpstr>ИО Инвентаризация </vt:lpstr>
      <vt:lpstr>Состав партии</vt:lpstr>
      <vt:lpstr>Презентация PowerPoint</vt:lpstr>
      <vt:lpstr>Презентация PowerPoint</vt:lpstr>
      <vt:lpstr>Расхождения</vt:lpstr>
      <vt:lpstr>Новый товар</vt:lpstr>
      <vt:lpstr>Презентация PowerPoint</vt:lpstr>
      <vt:lpstr>Стартовая страница приложения</vt:lpstr>
      <vt:lpstr>Выбор склада</vt:lpstr>
      <vt:lpstr>Инветаризация</vt:lpstr>
      <vt:lpstr>Презентация PowerPoint</vt:lpstr>
      <vt:lpstr>Остатки по складам</vt:lpstr>
      <vt:lpstr>Печать отчёта</vt:lpstr>
      <vt:lpstr>Презентация PowerPoint</vt:lpstr>
      <vt:lpstr>Ноутбук-планшет ASUS </vt:lpstr>
      <vt:lpstr>Количественный учёт</vt:lpstr>
      <vt:lpstr>Сравнения факт. данных и данных из учёта</vt:lpstr>
      <vt:lpstr>Вопросы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Стас</dc:creator>
  <cp:lastModifiedBy>Стас</cp:lastModifiedBy>
  <cp:revision>26</cp:revision>
  <dcterms:created xsi:type="dcterms:W3CDTF">2015-06-23T09:39:57Z</dcterms:created>
  <dcterms:modified xsi:type="dcterms:W3CDTF">2015-07-07T12:52:15Z</dcterms:modified>
</cp:coreProperties>
</file>