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2" r:id="rId3"/>
    <p:sldId id="362" r:id="rId4"/>
    <p:sldId id="363" r:id="rId5"/>
    <p:sldId id="364" r:id="rId6"/>
    <p:sldId id="365" r:id="rId7"/>
    <p:sldId id="353" r:id="rId8"/>
    <p:sldId id="356" r:id="rId9"/>
    <p:sldId id="372" r:id="rId10"/>
    <p:sldId id="355" r:id="rId11"/>
    <p:sldId id="357" r:id="rId12"/>
    <p:sldId id="354" r:id="rId13"/>
    <p:sldId id="358" r:id="rId14"/>
    <p:sldId id="371" r:id="rId15"/>
    <p:sldId id="359" r:id="rId16"/>
    <p:sldId id="361" r:id="rId17"/>
    <p:sldId id="367" r:id="rId18"/>
    <p:sldId id="368" r:id="rId19"/>
    <p:sldId id="366" r:id="rId20"/>
    <p:sldId id="369" r:id="rId21"/>
    <p:sldId id="370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FFFFFF"/>
    <a:srgbClr val="6600FF"/>
    <a:srgbClr val="6666FF"/>
    <a:srgbClr val="0066FF"/>
    <a:srgbClr val="333399"/>
    <a:srgbClr val="CCCCFF"/>
    <a:srgbClr val="9999FF"/>
    <a:srgbClr val="66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22" autoAdjust="0"/>
  </p:normalViewPr>
  <p:slideViewPr>
    <p:cSldViewPr snapToGrid="0" snapToObjects="1">
      <p:cViewPr varScale="1">
        <p:scale>
          <a:sx n="114" d="100"/>
          <a:sy n="114" d="100"/>
        </p:scale>
        <p:origin x="11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7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6E799-65B0-45E5-BFF1-84EF6B21D504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54E64-A381-4DDF-A1AF-95F41F848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607575B-040A-4B68-970B-6AA6118C55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343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08781B9-F46E-405E-AEF3-BDB0E33C7C19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1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47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53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31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92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53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4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69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40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1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02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30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02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F292C77-7770-43A5-BBC7-D9469092C83B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0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8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8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0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4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9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7982611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2709989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2410687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Корпоративная информационная система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sz="1200" dirty="0"/>
              <a:t>CARABI 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832906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4352585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747546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8170261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955557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50628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2598254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257787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5203959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4247203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 userDrawn="1"/>
        </p:nvSpPr>
        <p:spPr bwMode="auto">
          <a:xfrm>
            <a:off x="0" y="6334125"/>
            <a:ext cx="9134475" cy="523875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357188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954" y="6437577"/>
            <a:ext cx="7593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dirty="0"/>
              <a:t>Корпоративная информационная система </a:t>
            </a:r>
            <a:r>
              <a:rPr lang="en-US" dirty="0"/>
              <a:t>CARABI </a:t>
            </a:r>
            <a:r>
              <a:rPr lang="ru-RU" dirty="0"/>
              <a:t>6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 userDrawn="1"/>
        </p:nvSpPr>
        <p:spPr bwMode="auto">
          <a:xfrm>
            <a:off x="1149576" y="78624"/>
            <a:ext cx="6901546" cy="24840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«Компания «КАРАБИ»        </a:t>
            </a:r>
            <a:r>
              <a:rPr lang="en-US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</a:t>
            </a: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                                Официальный партнер </a:t>
            </a:r>
            <a:r>
              <a:rPr lang="en-US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Oracle Corp.</a:t>
            </a:r>
            <a:endParaRPr lang="ru-RU" sz="1000" b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320" name="Picture 18" descr="opn-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5875"/>
            <a:ext cx="11001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11"/>
          <p:cNvSpPr>
            <a:spLocks noChangeShapeType="1"/>
          </p:cNvSpPr>
          <p:nvPr userDrawn="1"/>
        </p:nvSpPr>
        <p:spPr bwMode="auto">
          <a:xfrm>
            <a:off x="0" y="365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 userDrawn="1"/>
        </p:nvSpPr>
        <p:spPr bwMode="auto">
          <a:xfrm>
            <a:off x="1" y="6334125"/>
            <a:ext cx="9139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7" name="Rectangle 23"/>
          <p:cNvSpPr>
            <a:spLocks noChangeArrowheads="1"/>
          </p:cNvSpPr>
          <p:nvPr userDrawn="1"/>
        </p:nvSpPr>
        <p:spPr bwMode="auto">
          <a:xfrm rot="10800000">
            <a:off x="0" y="390524"/>
            <a:ext cx="9139238" cy="5943600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" y="60778"/>
            <a:ext cx="951668" cy="24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www.totempool.com/wp-content/uploads/2015/11/296-e144641092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03" y="3290887"/>
            <a:ext cx="4261297" cy="23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" y="4514846"/>
            <a:ext cx="4882702" cy="1124016"/>
          </a:xfrm>
          <a:prstGeom prst="rect">
            <a:avLst/>
          </a:prstGeom>
          <a:gradFill rotWithShape="1">
            <a:gsLst>
              <a:gs pos="0">
                <a:srgbClr val="FF9966">
                  <a:alpha val="2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1" name="Rectangle 16"/>
          <p:cNvSpPr>
            <a:spLocks noChangeArrowheads="1"/>
          </p:cNvSpPr>
          <p:nvPr/>
        </p:nvSpPr>
        <p:spPr bwMode="auto">
          <a:xfrm rot="10800000">
            <a:off x="-1" y="3290885"/>
            <a:ext cx="4882703" cy="1223964"/>
          </a:xfrm>
          <a:prstGeom prst="rect">
            <a:avLst/>
          </a:prstGeom>
          <a:gradFill rotWithShape="1">
            <a:gsLst>
              <a:gs pos="0">
                <a:srgbClr val="FF9966">
                  <a:alpha val="2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819150" y="1250950"/>
            <a:ext cx="8077200" cy="12640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Модерация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номенклатурной базы в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Eshop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343" name="Text Box 20"/>
          <p:cNvSpPr txBox="1">
            <a:spLocks noChangeArrowheads="1"/>
          </p:cNvSpPr>
          <p:nvPr/>
        </p:nvSpPr>
        <p:spPr bwMode="auto">
          <a:xfrm>
            <a:off x="2799943" y="4386263"/>
            <a:ext cx="1941920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endParaRPr lang="ru-RU" altLang="ru-RU" sz="15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r>
              <a:rPr lang="ru-RU" altLang="ru-RU" sz="15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Еникеев</a:t>
            </a:r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 Валерий</a:t>
            </a:r>
          </a:p>
          <a:p>
            <a:pPr algn="r"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Никифоров Дмитрий</a:t>
            </a:r>
          </a:p>
          <a:p>
            <a:pPr algn="r" eaLnBrk="1" hangingPunct="1"/>
            <a:endParaRPr lang="ru-RU" altLang="ru-RU" sz="15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r>
              <a:rPr lang="en-US" altLang="ru-RU" sz="1500" b="0" dirty="0">
                <a:latin typeface="Arial" panose="020B0604020202020204" pitchFamily="34" charset="0"/>
              </a:rPr>
              <a:t>www.carabi.ru</a:t>
            </a:r>
            <a:endParaRPr lang="ru-RU" altLang="ru-RU" sz="1500" b="0" dirty="0">
              <a:latin typeface="Arial" panose="020B0604020202020204" pitchFamily="34" charset="0"/>
            </a:endParaRPr>
          </a:p>
          <a:p>
            <a:pPr algn="r" eaLnBrk="1" hangingPunct="1"/>
            <a:endParaRPr lang="ru-RU" altLang="ru-RU" sz="1500" b="0" dirty="0">
              <a:latin typeface="Arial" panose="020B0604020202020204" pitchFamily="34" charset="0"/>
            </a:endParaRP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2363788" y="3624777"/>
            <a:ext cx="340836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Компания КАРАБИ</a:t>
            </a:r>
          </a:p>
          <a:p>
            <a:pPr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Корпоративные системы</a:t>
            </a:r>
            <a:endParaRPr lang="ru-RU" altLang="ru-RU" sz="15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групп товаров. Список групп товаров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D8EDB49-A270-4408-A425-DE14B70C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2649"/>
            <a:ext cx="8229600" cy="3699096"/>
          </a:xfrm>
        </p:spPr>
      </p:pic>
    </p:spTree>
    <p:extLst>
      <p:ext uri="{BB962C8B-B14F-4D97-AF65-F5344CB8AC3E}">
        <p14:creationId xmlns:p14="http://schemas.microsoft.com/office/powerpoint/2010/main" val="4288015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групп товаров. Карточка группы товара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17B23C1-6A9C-4E11-85F6-E6E4D405F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43293"/>
            <a:ext cx="8229600" cy="3479426"/>
          </a:xfrm>
        </p:spPr>
      </p:pic>
    </p:spTree>
    <p:extLst>
      <p:ext uri="{BB962C8B-B14F-4D97-AF65-F5344CB8AC3E}">
        <p14:creationId xmlns:p14="http://schemas.microsoft.com/office/powerpoint/2010/main" val="7213060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номенклатуры. Список номенклатуры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6386C0-BCC7-44C7-9DF6-43D6120C3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67455"/>
            <a:ext cx="8229600" cy="3665993"/>
          </a:xfrm>
        </p:spPr>
      </p:pic>
    </p:spTree>
    <p:extLst>
      <p:ext uri="{BB962C8B-B14F-4D97-AF65-F5344CB8AC3E}">
        <p14:creationId xmlns:p14="http://schemas.microsoft.com/office/powerpoint/2010/main" val="36123760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номенклатуры. Карточка номенклатуры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8CD3C-98EB-4DDA-8AEC-C2F943E5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16A76A-6BC7-447C-8981-EEB7C0D9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" y="1288786"/>
            <a:ext cx="8460800" cy="28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625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номенклатуры. Карточка номенклатуры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BF3BCA-794F-4501-86C1-F0F52E240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088" y="1283679"/>
            <a:ext cx="8229600" cy="3581874"/>
          </a:xfrm>
        </p:spPr>
      </p:pic>
    </p:spTree>
    <p:extLst>
      <p:ext uri="{BB962C8B-B14F-4D97-AF65-F5344CB8AC3E}">
        <p14:creationId xmlns:p14="http://schemas.microsoft.com/office/powerpoint/2010/main" val="24265385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Карточка номенклатуры. Остатки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EA5A1-65A2-41D2-81C7-79ECBF61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4098"/>
            <a:ext cx="8229600" cy="29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21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Карточка номенклатуры. Прайс-листы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F61AC7-27D3-436E-94CE-C3F77BDD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10" y="1211565"/>
            <a:ext cx="8397380" cy="27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455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Карточка номенклатуры. Прайс-листы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F61AC7-27D3-436E-94CE-C3F77BDD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10" y="1211565"/>
            <a:ext cx="8397380" cy="27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19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CEO описание и </a:t>
            </a:r>
            <a:r>
              <a:rPr lang="ru-RU" altLang="ru-RU" sz="2800" dirty="0" err="1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метатеги</a:t>
            </a:r>
            <a:endParaRPr lang="ru-RU" altLang="ru-RU" sz="2800" dirty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7E33E-8194-45B4-813A-995571A1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" y="1179808"/>
            <a:ext cx="8977934" cy="29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19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Карточка номенклатуры. Ключевые слова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B221C-269E-43AE-B432-2CD3E147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" y="1339007"/>
            <a:ext cx="9144000" cy="37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009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Этапы </a:t>
            </a:r>
            <a:r>
              <a:rPr lang="ru-RU" altLang="ru-RU" sz="2800" dirty="0" err="1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модерации</a:t>
            </a:r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новых товаров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Загрузка товаров из 1С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altLang="ru-RU" sz="1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Загрузка товарных предложений из 1С;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категории товаров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группы товаров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номенклатуры;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Корректировка единицы измерения, весовые товары и кратность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CEO </a:t>
            </a: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и </a:t>
            </a:r>
            <a:r>
              <a:rPr lang="ru-RU" altLang="ru-RU" sz="18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метатеги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Поисковые ключевые слова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остатками; 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ценообразованием;</a:t>
            </a: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Акции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altLang="ru-RU" sz="1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Публикация на сайте и снятие с публикации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682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Акции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4E3373-052D-49D0-95E4-6C0558FA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" y="2906359"/>
            <a:ext cx="9144000" cy="25455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2B5810-75FF-4218-B7BA-BD4EE3239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1" y="1088053"/>
            <a:ext cx="9068499" cy="15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0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Публикация на сайте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47381-A7DF-4DB1-A439-908117165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" y="1127264"/>
            <a:ext cx="8952767" cy="1928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8F33E-1E72-447A-B798-06E7FC880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9" y="3313074"/>
            <a:ext cx="8952767" cy="16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124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74311" y="1322971"/>
            <a:ext cx="423254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32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64452" y="3368216"/>
            <a:ext cx="4852268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Запросить дополнительную информацию </a:t>
            </a:r>
          </a:p>
          <a:p>
            <a:pPr algn="ctr" eaLnBrk="1" hangingPunct="1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решениям на платформе </a:t>
            </a:r>
            <a:r>
              <a:rPr lang="en-US" alt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 </a:t>
            </a:r>
            <a:endParaRPr lang="ru-RU" altLang="ru-RU" sz="1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по телефонам: (812) 930-4300, (812) 603-7800</a:t>
            </a: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3701372" y="4672060"/>
            <a:ext cx="129424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sz="24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carabi.ru</a:t>
            </a:r>
            <a:endParaRPr lang="ru-RU" altLang="ru-RU" sz="2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09" y="2179449"/>
            <a:ext cx="2461155" cy="625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Формат представления данных в </a:t>
            </a:r>
            <a:r>
              <a:rPr lang="en-US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1C</a:t>
            </a:r>
            <a:endParaRPr lang="ru-RU" altLang="ru-RU" sz="2800" dirty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1915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Классификация из 1С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Крупы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Бобовые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Горох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Нут</a:t>
            </a:r>
          </a:p>
        </p:txBody>
      </p:sp>
    </p:spTree>
    <p:extLst>
      <p:ext uri="{BB962C8B-B14F-4D97-AF65-F5344CB8AC3E}">
        <p14:creationId xmlns:p14="http://schemas.microsoft.com/office/powerpoint/2010/main" val="381972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Формат представления данных в </a:t>
            </a:r>
            <a:r>
              <a:rPr lang="en-US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1C</a:t>
            </a:r>
            <a:endParaRPr lang="ru-RU" altLang="ru-RU" sz="2800" dirty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 из 1С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Наименование=Горох шлифованный ТМ "Агрокультура" 800г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Штрихкод=4600935200139</a:t>
            </a:r>
          </a:p>
          <a:p>
            <a:pPr marL="0" indent="0" eaLnBrk="1" hangingPunct="1">
              <a:buNone/>
            </a:pPr>
            <a:r>
              <a:rPr lang="ru-RU" altLang="ru-RU" sz="18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БазоваяЕдиница</a:t>
            </a: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ru-RU" altLang="ru-RU" sz="18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</a:t>
            </a:r>
            <a:endParaRPr lang="ru-RU" altLang="ru-RU" sz="1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Группа = Горох</a:t>
            </a:r>
          </a:p>
        </p:txBody>
      </p:sp>
    </p:spTree>
    <p:extLst>
      <p:ext uri="{BB962C8B-B14F-4D97-AF65-F5344CB8AC3E}">
        <p14:creationId xmlns:p14="http://schemas.microsoft.com/office/powerpoint/2010/main" val="551847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Формат представления данных в </a:t>
            </a:r>
            <a:r>
              <a:rPr lang="en-US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1C</a:t>
            </a:r>
            <a:endParaRPr lang="ru-RU" altLang="ru-RU" sz="2800" dirty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Предложение из 1С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Артикул=4600935200139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Наименование=Горох шлифованный ТМ "Агрокультура" 800г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Цена=49.9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Валюта=RUB</a:t>
            </a:r>
          </a:p>
          <a:p>
            <a:pPr marL="0" indent="0" eaLnBrk="1" hangingPunct="1">
              <a:buNone/>
            </a:pP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Склад =супермаркет "</a:t>
            </a:r>
            <a:r>
              <a:rPr lang="ru-RU" altLang="ru-RU" sz="18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МВихров</a:t>
            </a: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 Софийская 44 </a:t>
            </a:r>
            <a:r>
              <a:rPr lang="ru-RU" altLang="ru-RU" sz="18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КоличествоНаСкладе</a:t>
            </a: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=6/&gt;</a:t>
            </a:r>
          </a:p>
        </p:txBody>
      </p:sp>
    </p:spTree>
    <p:extLst>
      <p:ext uri="{BB962C8B-B14F-4D97-AF65-F5344CB8AC3E}">
        <p14:creationId xmlns:p14="http://schemas.microsoft.com/office/powerpoint/2010/main" val="948696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данных из 1С. Линейки статусов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D0A27B-F34C-4C97-A74A-12DCA1A39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716" y="1161079"/>
            <a:ext cx="7497221" cy="8573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FB18E-B7B2-4A3F-8B93-0C4808E66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6" y="2333262"/>
            <a:ext cx="7001852" cy="905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F9236D-1000-4F92-AB28-D1EF5381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08" y="3526869"/>
            <a:ext cx="8752165" cy="6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55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категории товаров. Список категорий товаров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4E2C82DA-DED1-4147-A4AF-8459C4D05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501917"/>
            <a:ext cx="8229600" cy="3526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0524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категории товаров. Карточка категории товаров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11BDB2-AEEC-49EC-BF95-6896AE413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6629"/>
            <a:ext cx="8229600" cy="3886627"/>
          </a:xfrm>
        </p:spPr>
      </p:pic>
    </p:spTree>
    <p:extLst>
      <p:ext uri="{BB962C8B-B14F-4D97-AF65-F5344CB8AC3E}">
        <p14:creationId xmlns:p14="http://schemas.microsoft.com/office/powerpoint/2010/main" val="12929953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Обработка категории товаров. Карточка категории товаров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Управление производством на платформе </a:t>
            </a:r>
            <a:r>
              <a:rPr lang="en-US" sz="1200" dirty="0"/>
              <a:t>CARABI</a:t>
            </a:r>
            <a:endParaRPr lang="ru-RU" sz="1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11BDB2-AEEC-49EC-BF95-6896AE413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6629"/>
            <a:ext cx="8229600" cy="3886627"/>
          </a:xfrm>
        </p:spPr>
      </p:pic>
    </p:spTree>
    <p:extLst>
      <p:ext uri="{BB962C8B-B14F-4D97-AF65-F5344CB8AC3E}">
        <p14:creationId xmlns:p14="http://schemas.microsoft.com/office/powerpoint/2010/main" val="17155068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26807</TotalTime>
  <Words>395</Words>
  <Application>Microsoft Office PowerPoint</Application>
  <PresentationFormat>Экран (4:3)</PresentationFormat>
  <Paragraphs>104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Segoe UI</vt:lpstr>
      <vt:lpstr>Segoe UI Light</vt:lpstr>
      <vt:lpstr>Verdana</vt:lpstr>
      <vt:lpstr>Презентация1</vt:lpstr>
      <vt:lpstr>Презентация PowerPoint</vt:lpstr>
      <vt:lpstr>Этапы модерации новых товаров</vt:lpstr>
      <vt:lpstr>Формат представления данных в 1C</vt:lpstr>
      <vt:lpstr>Формат представления данных в 1C</vt:lpstr>
      <vt:lpstr>Формат представления данных в 1C</vt:lpstr>
      <vt:lpstr>Обработка данных из 1С. Линейки статусов</vt:lpstr>
      <vt:lpstr>Обработка категории товаров. Список категорий товаров</vt:lpstr>
      <vt:lpstr>Обработка категории товаров. Карточка категории товаров</vt:lpstr>
      <vt:lpstr>Обработка категории товаров. Карточка категории товаров</vt:lpstr>
      <vt:lpstr>Обработка групп товаров. Список групп товаров</vt:lpstr>
      <vt:lpstr>Обработка групп товаров. Карточка группы товара</vt:lpstr>
      <vt:lpstr>Обработка номенклатуры. Список номенклатуры</vt:lpstr>
      <vt:lpstr>Обработка номенклатуры. Карточка номенклатуры</vt:lpstr>
      <vt:lpstr>Обработка номенклатуры. Карточка номенклатуры</vt:lpstr>
      <vt:lpstr>Карточка номенклатуры. Остатки</vt:lpstr>
      <vt:lpstr>Карточка номенклатуры. Прайс-листы</vt:lpstr>
      <vt:lpstr>Карточка номенклатуры. Прайс-листы</vt:lpstr>
      <vt:lpstr>Обработка CEO описание и метатеги</vt:lpstr>
      <vt:lpstr>Карточка номенклатуры. Ключевые слова</vt:lpstr>
      <vt:lpstr>Акции</vt:lpstr>
      <vt:lpstr>Публикация на сайте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корпоративной информационной системы ЮНИКС</dc:title>
  <dc:creator>Alexander</dc:creator>
  <cp:lastModifiedBy>user</cp:lastModifiedBy>
  <cp:revision>292</cp:revision>
  <dcterms:created xsi:type="dcterms:W3CDTF">2007-07-10T11:28:43Z</dcterms:created>
  <dcterms:modified xsi:type="dcterms:W3CDTF">2021-06-10T08:19:17Z</dcterms:modified>
</cp:coreProperties>
</file>