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91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7B18F-5FEE-483F-AFF4-0BE1C441AEFE}" type="datetimeFigureOut">
              <a:rPr lang="ru-RU" smtClean="0"/>
              <a:t>02.10.2015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0C830E-0EEB-4358-836F-05E21BF50EF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7B18F-5FEE-483F-AFF4-0BE1C441AEFE}" type="datetimeFigureOut">
              <a:rPr lang="ru-RU" smtClean="0"/>
              <a:t>02.10.2015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C830E-0EEB-4358-836F-05E21BF50E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7B18F-5FEE-483F-AFF4-0BE1C441AEFE}" type="datetimeFigureOut">
              <a:rPr lang="ru-RU" smtClean="0"/>
              <a:t>02.10.2015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C830E-0EEB-4358-836F-05E21BF50E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7B18F-5FEE-483F-AFF4-0BE1C441AEFE}" type="datetimeFigureOut">
              <a:rPr lang="ru-RU" smtClean="0"/>
              <a:t>02.10.2015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C830E-0EEB-4358-836F-05E21BF50E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7B18F-5FEE-483F-AFF4-0BE1C441AEFE}" type="datetimeFigureOut">
              <a:rPr lang="ru-RU" smtClean="0"/>
              <a:t>02.10.2015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C830E-0EEB-4358-836F-05E21BF50EF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7B18F-5FEE-483F-AFF4-0BE1C441AEFE}" type="datetimeFigureOut">
              <a:rPr lang="ru-RU" smtClean="0"/>
              <a:t>02.10.2015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C830E-0EEB-4358-836F-05E21BF50EF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7B18F-5FEE-483F-AFF4-0BE1C441AEFE}" type="datetimeFigureOut">
              <a:rPr lang="ru-RU" smtClean="0"/>
              <a:t>02.10.2015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C830E-0EEB-4358-836F-05E21BF50EF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7B18F-5FEE-483F-AFF4-0BE1C441AEFE}" type="datetimeFigureOut">
              <a:rPr lang="ru-RU" smtClean="0"/>
              <a:t>02.10.2015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C830E-0EEB-4358-836F-05E21BF50E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7B18F-5FEE-483F-AFF4-0BE1C441AEFE}" type="datetimeFigureOut">
              <a:rPr lang="ru-RU" smtClean="0"/>
              <a:t>02.10.2015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C830E-0EEB-4358-836F-05E21BF50E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7B18F-5FEE-483F-AFF4-0BE1C441AEFE}" type="datetimeFigureOut">
              <a:rPr lang="ru-RU" smtClean="0"/>
              <a:t>02.10.2015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C830E-0EEB-4358-836F-05E21BF50E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7B18F-5FEE-483F-AFF4-0BE1C441AEFE}" type="datetimeFigureOut">
              <a:rPr lang="ru-RU" smtClean="0"/>
              <a:t>02.10.2015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C830E-0EEB-4358-836F-05E21BF50E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A77B18F-5FEE-483F-AFF4-0BE1C441AEFE}" type="datetimeFigureOut">
              <a:rPr lang="ru-RU" smtClean="0"/>
              <a:t>02.10.2015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40C830E-0EEB-4358-836F-05E21BF50EF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1484784"/>
            <a:ext cx="7054552" cy="2747391"/>
          </a:xfrm>
        </p:spPr>
        <p:txBody>
          <a:bodyPr/>
          <a:lstStyle/>
          <a:p>
            <a:r>
              <a:rPr lang="ru-RU" sz="4000" dirty="0" smtClean="0"/>
              <a:t>Производство компании Балтик </a:t>
            </a:r>
            <a:r>
              <a:rPr lang="ru-RU" sz="4000" dirty="0" err="1" smtClean="0"/>
              <a:t>Лайт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7861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Офис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Управление процессом производства можно осуществлять из офиса при помощи компьютера и разработанных экранных форм.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Перечень доступных функций из офиса:</a:t>
            </a:r>
          </a:p>
          <a:p>
            <a:r>
              <a:rPr lang="ru-RU" dirty="0" smtClean="0"/>
              <a:t>Планирование</a:t>
            </a:r>
          </a:p>
          <a:p>
            <a:r>
              <a:rPr lang="ru-RU" dirty="0" smtClean="0"/>
              <a:t>Обработка в процессе исполнения</a:t>
            </a:r>
          </a:p>
          <a:p>
            <a:r>
              <a:rPr lang="ru-RU" dirty="0" smtClean="0"/>
              <a:t>Проверка изделий</a:t>
            </a:r>
            <a:br>
              <a:rPr lang="ru-RU" dirty="0" smtClean="0"/>
            </a:br>
            <a:endParaRPr lang="ru-RU" dirty="0"/>
          </a:p>
          <a:p>
            <a:pPr marL="0" indent="0">
              <a:buNone/>
            </a:pPr>
            <a:r>
              <a:rPr lang="ru-RU" dirty="0" smtClean="0"/>
              <a:t>Фактически управление может полностью быть осуществлено из офиса</a:t>
            </a:r>
          </a:p>
        </p:txBody>
      </p:sp>
    </p:spTree>
    <p:extLst>
      <p:ext uri="{BB962C8B-B14F-4D97-AF65-F5344CB8AC3E}">
        <p14:creationId xmlns:p14="http://schemas.microsoft.com/office/powerpoint/2010/main" val="123735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531440"/>
            <a:ext cx="8229600" cy="1600200"/>
          </a:xfrm>
        </p:spPr>
        <p:txBody>
          <a:bodyPr/>
          <a:lstStyle/>
          <a:p>
            <a:r>
              <a:rPr lang="ru-RU" sz="4400" dirty="0" smtClean="0"/>
              <a:t>Производственная площадка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 производственной площадке управление осуществляется при помощи компьютера начальника производства (он осуществляет назначение сотрудников, печать нарядов, проверку изделий).</a:t>
            </a:r>
          </a:p>
          <a:p>
            <a:r>
              <a:rPr lang="ru-RU" dirty="0" smtClean="0"/>
              <a:t>Внесение фактов об исполнении осуществляется сотрудниками при помощи монитора и сканнеров)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5355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Улица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Управление на улице будет осуществляться при помощи офиса, с которым будут связываться сотрудники выполняющие монтаж.</a:t>
            </a:r>
          </a:p>
          <a:p>
            <a:r>
              <a:rPr lang="ru-RU" dirty="0" smtClean="0"/>
              <a:t>В перспективе будут разработаны мобильные приложения для управления работами через смартфоны.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9185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531440"/>
            <a:ext cx="8229600" cy="1600200"/>
          </a:xfrm>
        </p:spPr>
        <p:txBody>
          <a:bodyPr/>
          <a:lstStyle/>
          <a:p>
            <a:r>
              <a:rPr lang="ru-RU" sz="4000" dirty="0" smtClean="0"/>
              <a:t>Схематичная карта управления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575" y="1628800"/>
            <a:ext cx="6800850" cy="465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57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24</TotalTime>
  <Words>89</Words>
  <Application>Microsoft Office PowerPoint</Application>
  <PresentationFormat>Экран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Исполнительная</vt:lpstr>
      <vt:lpstr>Производство компании Балтик Лайт</vt:lpstr>
      <vt:lpstr>Офис</vt:lpstr>
      <vt:lpstr>Производственная площадка</vt:lpstr>
      <vt:lpstr>Улица</vt:lpstr>
      <vt:lpstr>Схематичная карта управления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Производство компании Балтик Лайт</dc:title>
  <dc:creator>Дэнис</dc:creator>
  <cp:lastModifiedBy>Дэнис</cp:lastModifiedBy>
  <cp:revision>3</cp:revision>
  <dcterms:created xsi:type="dcterms:W3CDTF">2015-10-02T13:25:06Z</dcterms:created>
  <dcterms:modified xsi:type="dcterms:W3CDTF">2015-10-02T13:49:45Z</dcterms:modified>
</cp:coreProperties>
</file>