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4" r:id="rId6"/>
    <p:sldId id="261" r:id="rId7"/>
    <p:sldId id="260" r:id="rId8"/>
    <p:sldId id="262" r:id="rId9"/>
    <p:sldId id="276" r:id="rId10"/>
    <p:sldId id="267" r:id="rId11"/>
    <p:sldId id="268" r:id="rId12"/>
    <p:sldId id="264" r:id="rId13"/>
    <p:sldId id="282" r:id="rId14"/>
    <p:sldId id="265" r:id="rId15"/>
    <p:sldId id="27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81CCB-D507-4713-899A-60866CE31C2D}" type="datetimeFigureOut">
              <a:rPr lang="ru-RU" smtClean="0"/>
              <a:pPr/>
              <a:t>29.06.2015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737AA-200B-4547-A354-8BC71BF54A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Производство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Балтик</a:t>
            </a:r>
            <a:r>
              <a:rPr lang="ru-RU" dirty="0" smtClean="0"/>
              <a:t> – </a:t>
            </a:r>
            <a:r>
              <a:rPr lang="ru-RU" dirty="0" err="1" smtClean="0"/>
              <a:t>Лайт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Передача рабочим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2276872"/>
            <a:ext cx="2247900" cy="2533650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2852936"/>
            <a:ext cx="2247900" cy="2533650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7544" y="3212976"/>
            <a:ext cx="2247900" cy="2533650"/>
          </a:xfrm>
          <a:prstGeom prst="rect">
            <a:avLst/>
          </a:prstGeom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276872"/>
            <a:ext cx="3684245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Отметки о работе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276872"/>
            <a:ext cx="2247900" cy="2533650"/>
          </a:xfrm>
          <a:prstGeom prst="rect">
            <a:avLst/>
          </a:prstGeom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306896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2708920"/>
            <a:ext cx="2011987" cy="1822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2852936"/>
            <a:ext cx="186690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3140968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79512" y="508518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Наряд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79912" y="50851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Бейджик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164288" y="5085184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Панель управления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Выбор режима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8177188" cy="3639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работ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700808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Роль: начальник производства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" y="2492896"/>
            <a:ext cx="8277225" cy="2943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104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Конкретная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973323"/>
            <a:ext cx="8229600" cy="11528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70080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Роль: начальник производства</a:t>
            </a:r>
            <a:endParaRPr lang="ru-RU" dirty="0"/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71455"/>
            <a:ext cx="7323336" cy="30277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наряда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4" y="1752600"/>
            <a:ext cx="4801319" cy="4412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898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Выбор режима работы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09812"/>
            <a:ext cx="6882880" cy="3063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Список работ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98884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Роль: Директор производства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013176"/>
            <a:ext cx="8229600" cy="111298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594706"/>
            <a:ext cx="6797749" cy="2206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Конкретная работа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41277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Роль: Директор производства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238006"/>
            <a:ext cx="8229600" cy="88815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98553"/>
            <a:ext cx="6872287" cy="2708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Экран наряда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713" y="1503439"/>
            <a:ext cx="4514850" cy="4619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562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Выбор режима работы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32856"/>
            <a:ext cx="7691821" cy="3423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Список работ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844824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Роль: начальник производства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30" y="2486024"/>
            <a:ext cx="7443788" cy="3535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Конкретная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85184"/>
            <a:ext cx="8229600" cy="10409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41277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Роль: начальник производства</a:t>
            </a:r>
            <a:endParaRPr lang="ru-RU" dirty="0"/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019300"/>
            <a:ext cx="8305800" cy="28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Печать нарядов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268760"/>
            <a:ext cx="5188223" cy="50162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849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66</Words>
  <Application>Microsoft Office PowerPoint</Application>
  <PresentationFormat>Экран (4:3)</PresentationFormat>
  <Paragraphs>25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Производство</vt:lpstr>
      <vt:lpstr>Выбор режима работы</vt:lpstr>
      <vt:lpstr>Список работ</vt:lpstr>
      <vt:lpstr>Конкретная работа</vt:lpstr>
      <vt:lpstr>Экран наряда</vt:lpstr>
      <vt:lpstr>Выбор режима работы</vt:lpstr>
      <vt:lpstr>Список работ</vt:lpstr>
      <vt:lpstr>Конкретная работа</vt:lpstr>
      <vt:lpstr>Печать нарядов</vt:lpstr>
      <vt:lpstr>Передача рабочим</vt:lpstr>
      <vt:lpstr>Отметки о работе</vt:lpstr>
      <vt:lpstr>Выбор режима работы</vt:lpstr>
      <vt:lpstr>Список работ</vt:lpstr>
      <vt:lpstr>Конкретная работа</vt:lpstr>
      <vt:lpstr>Проверка наряда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Производство</dc:title>
  <dc:creator>Дэнис</dc:creator>
  <cp:lastModifiedBy>Дэнис</cp:lastModifiedBy>
  <cp:revision>45</cp:revision>
  <dcterms:created xsi:type="dcterms:W3CDTF">2015-06-05T12:58:47Z</dcterms:created>
  <dcterms:modified xsi:type="dcterms:W3CDTF">2015-06-29T09:03:54Z</dcterms:modified>
</cp:coreProperties>
</file>